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9906000" cy="6858000" type="A4"/>
  <p:notesSz cx="7104063" cy="10234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P-037" initials="I" lastIdx="3" clrIdx="0">
    <p:extLst>
      <p:ext uri="{19B8F6BF-5375-455C-9EA6-DF929625EA0E}">
        <p15:presenceInfo xmlns:p15="http://schemas.microsoft.com/office/powerpoint/2012/main" userId="24306a4833b5a5c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C1CDD3"/>
    <a:srgbClr val="C3CFD5"/>
    <a:srgbClr val="DBE3E4"/>
    <a:srgbClr val="D9E1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7" d="100"/>
          <a:sy n="57" d="100"/>
        </p:scale>
        <p:origin x="67" y="6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76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8348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1461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9927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1487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6740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2020-05-27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7535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2020-05-27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7562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2020-05-27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4963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3324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2020-05-27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2970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6E658-7252-4F28-ACCA-47C3D69C453A}" type="datetimeFigureOut">
              <a:rPr lang="ko-KR" altLang="en-US" smtClean="0"/>
              <a:t>2020-05-27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9250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86834"/>
            <a:ext cx="9905999" cy="1888751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5999" cy="6858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74858" y="3229248"/>
            <a:ext cx="5007919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 smtClean="0">
                <a:solidFill>
                  <a:srgbClr val="002060"/>
                </a:solidFill>
              </a:rPr>
              <a:t>FEATURES</a:t>
            </a:r>
            <a:endParaRPr lang="en-US" altLang="ko-KR" u="sng" dirty="0">
              <a:solidFill>
                <a:srgbClr val="002060"/>
              </a:solidFill>
            </a:endParaRPr>
          </a:p>
          <a:p>
            <a:endParaRPr lang="en-US" altLang="ko-KR" sz="900" dirty="0"/>
          </a:p>
          <a:p>
            <a:r>
              <a:rPr lang="en-US" altLang="ko-KR" sz="1200" dirty="0" smtClean="0"/>
              <a:t>· </a:t>
            </a:r>
            <a:r>
              <a:rPr lang="en-US" altLang="ko-KR" sz="1400" dirty="0"/>
              <a:t>2Ω Load Stable Per Channel, 4Ω Load Stable in Bridge Mono</a:t>
            </a:r>
            <a:endParaRPr lang="en-US" altLang="ko-KR" sz="1400" dirty="0" smtClean="0"/>
          </a:p>
          <a:p>
            <a:r>
              <a:rPr lang="en-US" altLang="ko-KR" sz="1400" dirty="0" smtClean="0"/>
              <a:t>· </a:t>
            </a:r>
            <a:r>
              <a:rPr lang="en-US" altLang="ko-KR" sz="1400" dirty="0"/>
              <a:t>2U Rack Space</a:t>
            </a:r>
            <a:endParaRPr lang="en-US" altLang="ko-KR" sz="1400" dirty="0" smtClean="0"/>
          </a:p>
          <a:p>
            <a:r>
              <a:rPr lang="en-US" altLang="ko-KR" sz="1400" dirty="0" smtClean="0"/>
              <a:t>· </a:t>
            </a:r>
            <a:r>
              <a:rPr lang="en-US" altLang="ko-KR" sz="1400" dirty="0"/>
              <a:t>SMPS Available for High Efficiency and Low Weight</a:t>
            </a:r>
            <a:endParaRPr lang="en-US" altLang="ko-KR" sz="1400" dirty="0" smtClean="0"/>
          </a:p>
          <a:p>
            <a:r>
              <a:rPr lang="en-US" altLang="ko-KR" sz="1400" dirty="0" smtClean="0"/>
              <a:t>· </a:t>
            </a:r>
            <a:r>
              <a:rPr lang="en-US" altLang="ko-KR" sz="1400" dirty="0"/>
              <a:t>Forced Air Cooled</a:t>
            </a:r>
          </a:p>
          <a:p>
            <a:r>
              <a:rPr lang="en-US" altLang="ko-KR" sz="1400" dirty="0" smtClean="0"/>
              <a:t>· </a:t>
            </a:r>
            <a:r>
              <a:rPr lang="en-US" altLang="ko-KR" sz="1400" dirty="0"/>
              <a:t>Front Panel Indicators for Output Signal, Clip, Protect and Power</a:t>
            </a:r>
            <a:endParaRPr lang="en-US" altLang="ko-KR" sz="1400" dirty="0" smtClean="0"/>
          </a:p>
          <a:p>
            <a:r>
              <a:rPr lang="en-US" altLang="ko-KR" sz="1400" dirty="0" smtClean="0"/>
              <a:t>· </a:t>
            </a:r>
            <a:r>
              <a:rPr lang="en-US" altLang="ko-KR" sz="1400" dirty="0"/>
              <a:t>Select High Pass Filter</a:t>
            </a:r>
            <a:endParaRPr lang="en-US" altLang="ko-KR" sz="1400" dirty="0" smtClean="0"/>
          </a:p>
          <a:p>
            <a:r>
              <a:rPr lang="en-US" altLang="ko-KR" sz="1400" dirty="0" smtClean="0"/>
              <a:t>· </a:t>
            </a:r>
            <a:r>
              <a:rPr lang="en-US" altLang="ko-KR" sz="1400" dirty="0"/>
              <a:t>Gain Select Switch </a:t>
            </a:r>
            <a:endParaRPr lang="ko-KR" altLang="en-US" sz="1400" dirty="0"/>
          </a:p>
        </p:txBody>
      </p:sp>
      <p:sp>
        <p:nvSpPr>
          <p:cNvPr id="12" name="직사각형 11"/>
          <p:cNvSpPr/>
          <p:nvPr/>
        </p:nvSpPr>
        <p:spPr>
          <a:xfrm>
            <a:off x="740667" y="795153"/>
            <a:ext cx="623889" cy="3481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1662" b="1" dirty="0" smtClean="0">
                <a:solidFill>
                  <a:srgbClr val="002060"/>
                </a:solidFill>
              </a:rPr>
              <a:t>K</a:t>
            </a:r>
            <a:r>
              <a:rPr lang="en-US" altLang="ko-KR" sz="1662" b="1" dirty="0">
                <a:solidFill>
                  <a:srgbClr val="002060"/>
                </a:solidFill>
              </a:rPr>
              <a:t>5</a:t>
            </a:r>
            <a:r>
              <a:rPr lang="en-US" altLang="ko-KR" sz="1662" b="1" dirty="0" smtClean="0">
                <a:solidFill>
                  <a:srgbClr val="002060"/>
                </a:solidFill>
              </a:rPr>
              <a:t>00</a:t>
            </a:r>
            <a:endParaRPr lang="ko-KR" altLang="en-US" sz="1662" b="1" dirty="0">
              <a:solidFill>
                <a:srgbClr val="002060"/>
              </a:solidFill>
            </a:endParaRPr>
          </a:p>
        </p:txBody>
      </p:sp>
      <p:cxnSp>
        <p:nvCxnSpPr>
          <p:cNvPr id="14" name="직선 연결선 13"/>
          <p:cNvCxnSpPr/>
          <p:nvPr/>
        </p:nvCxnSpPr>
        <p:spPr>
          <a:xfrm>
            <a:off x="575918" y="856432"/>
            <a:ext cx="806894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/>
          <p:nvPr/>
        </p:nvCxnSpPr>
        <p:spPr>
          <a:xfrm>
            <a:off x="1116623" y="6288542"/>
            <a:ext cx="7622931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glow rad="38100">
              <a:schemeClr val="accent1">
                <a:lumMod val="40000"/>
                <a:lumOff val="60000"/>
                <a:alpha val="6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384265" y="6375873"/>
            <a:ext cx="33490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rgbClr val="002060"/>
                </a:solidFill>
              </a:rPr>
              <a:t>KOOON Audio  </a:t>
            </a:r>
            <a:r>
              <a:rPr lang="en-US" altLang="ko-KR" sz="800" dirty="0"/>
              <a:t>l  160-1, Jong-</a:t>
            </a:r>
            <a:r>
              <a:rPr lang="en-US" altLang="ko-KR" sz="800" dirty="0" err="1"/>
              <a:t>ro</a:t>
            </a:r>
            <a:r>
              <a:rPr lang="en-US" altLang="ko-KR" sz="800" dirty="0"/>
              <a:t>, </a:t>
            </a:r>
            <a:r>
              <a:rPr lang="en-US" altLang="ko-KR" sz="800" dirty="0" err="1"/>
              <a:t>Jongro-gu</a:t>
            </a:r>
            <a:r>
              <a:rPr lang="en-US" altLang="ko-KR" sz="800" dirty="0"/>
              <a:t>, Seoul  l  Rep. of Korea</a:t>
            </a:r>
            <a:endParaRPr lang="ko-KR" alt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6299162" y="6386115"/>
            <a:ext cx="204094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/>
              <a:t>Tel 010 5223 5997  l  www.kooon-audio.com</a:t>
            </a:r>
            <a:endParaRPr lang="ko-KR" altLang="en-US" sz="800" dirty="0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706" y="5887172"/>
            <a:ext cx="1234586" cy="35806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62373" y="623018"/>
            <a:ext cx="821892" cy="284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46" dirty="0">
                <a:solidFill>
                  <a:srgbClr val="002060"/>
                </a:solidFill>
              </a:rPr>
              <a:t>PRODUCT</a:t>
            </a:r>
            <a:endParaRPr lang="ko-KR" altLang="en-US" sz="1246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36347" y="6560008"/>
            <a:ext cx="22333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solidFill>
                  <a:srgbClr val="002060"/>
                </a:solidFill>
              </a:rPr>
              <a:t>- we connect sound to the community -</a:t>
            </a:r>
            <a:endParaRPr lang="ko-KR" altLang="en-US" sz="1000" dirty="0">
              <a:solidFill>
                <a:srgbClr val="002060"/>
              </a:solidFill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34" y="248424"/>
            <a:ext cx="1291570" cy="374594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282777" y="1459532"/>
            <a:ext cx="439462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 smtClean="0">
                <a:solidFill>
                  <a:schemeClr val="accent5">
                    <a:lumMod val="50000"/>
                  </a:schemeClr>
                </a:solidFill>
              </a:rPr>
              <a:t>TECHNICAL SPECIFICATIONS</a:t>
            </a:r>
          </a:p>
          <a:p>
            <a:endParaRPr lang="en-US" altLang="ko-KR" sz="1600" dirty="0" smtClean="0"/>
          </a:p>
          <a:p>
            <a:r>
              <a:rPr lang="en-US" altLang="ko-KR" sz="1200" dirty="0"/>
              <a:t>· </a:t>
            </a:r>
            <a:r>
              <a:rPr lang="en-US" altLang="ko-KR" sz="1200" dirty="0" smtClean="0"/>
              <a:t>STEREO </a:t>
            </a:r>
            <a:r>
              <a:rPr lang="el-GR" altLang="ko-KR" sz="1200" dirty="0" smtClean="0"/>
              <a:t>8Ω</a:t>
            </a:r>
            <a:r>
              <a:rPr lang="en-US" altLang="ko-KR" sz="1200" dirty="0" smtClean="0"/>
              <a:t> : </a:t>
            </a:r>
            <a:r>
              <a:rPr lang="en-US" altLang="ko-KR" sz="1200" dirty="0" smtClean="0"/>
              <a:t>280</a:t>
            </a:r>
            <a:r>
              <a:rPr lang="en-US" altLang="ko-KR" sz="1200" dirty="0" smtClean="0"/>
              <a:t>W</a:t>
            </a:r>
            <a:endParaRPr lang="en-US" altLang="ko-KR" sz="1200" dirty="0" smtClean="0"/>
          </a:p>
          <a:p>
            <a:endParaRPr lang="en-US" altLang="ko-KR" sz="1200" dirty="0"/>
          </a:p>
          <a:p>
            <a:r>
              <a:rPr lang="en-US" altLang="ko-KR" sz="1200" dirty="0"/>
              <a:t>· STEREO </a:t>
            </a:r>
            <a:r>
              <a:rPr lang="en-US" altLang="ko-KR" sz="1200" dirty="0" smtClean="0"/>
              <a:t>4</a:t>
            </a:r>
            <a:r>
              <a:rPr lang="el-GR" altLang="ko-KR" sz="1200" dirty="0" smtClean="0"/>
              <a:t>Ω</a:t>
            </a:r>
            <a:r>
              <a:rPr lang="en-US" altLang="ko-KR" sz="1200" dirty="0" smtClean="0"/>
              <a:t> : </a:t>
            </a:r>
            <a:r>
              <a:rPr lang="en-US" altLang="ko-KR" sz="1200" dirty="0" smtClean="0"/>
              <a:t>500W</a:t>
            </a:r>
            <a:endParaRPr lang="en-US" altLang="ko-KR" sz="1200" dirty="0" smtClean="0"/>
          </a:p>
          <a:p>
            <a:endParaRPr lang="en-US" altLang="ko-KR" sz="1200" dirty="0" smtClean="0"/>
          </a:p>
          <a:p>
            <a:r>
              <a:rPr lang="en-US" altLang="ko-KR" sz="1200" dirty="0"/>
              <a:t>· STEREO </a:t>
            </a:r>
            <a:r>
              <a:rPr lang="en-US" altLang="ko-KR" sz="1200" dirty="0" smtClean="0"/>
              <a:t>2</a:t>
            </a:r>
            <a:r>
              <a:rPr lang="el-GR" altLang="ko-KR" sz="1200" dirty="0" smtClean="0"/>
              <a:t>Ω</a:t>
            </a:r>
            <a:r>
              <a:rPr lang="en-US" altLang="ko-KR" sz="1200" dirty="0" smtClean="0"/>
              <a:t> : </a:t>
            </a:r>
            <a:r>
              <a:rPr lang="en-US" altLang="ko-KR" sz="1200" dirty="0" smtClean="0"/>
              <a:t>85</a:t>
            </a:r>
            <a:r>
              <a:rPr lang="en-US" altLang="ko-KR" sz="1200" dirty="0" smtClean="0"/>
              <a:t>0W</a:t>
            </a:r>
            <a:endParaRPr lang="en-US" altLang="ko-KR" sz="1200" dirty="0" smtClean="0"/>
          </a:p>
          <a:p>
            <a:endParaRPr lang="en-US" altLang="ko-KR" sz="1200" dirty="0"/>
          </a:p>
          <a:p>
            <a:r>
              <a:rPr lang="en-US" altLang="ko-KR" sz="1200" dirty="0"/>
              <a:t>· </a:t>
            </a:r>
            <a:r>
              <a:rPr lang="en-US" altLang="ko-KR" sz="1200" dirty="0" smtClean="0"/>
              <a:t>BRIDGED </a:t>
            </a:r>
            <a:r>
              <a:rPr lang="en-US" altLang="ko-KR" sz="1200" dirty="0"/>
              <a:t>4</a:t>
            </a:r>
            <a:r>
              <a:rPr lang="el-GR" altLang="ko-KR" sz="1200" dirty="0"/>
              <a:t>Ω</a:t>
            </a:r>
            <a:r>
              <a:rPr lang="en-US" altLang="ko-KR" sz="1200" dirty="0"/>
              <a:t> </a:t>
            </a:r>
            <a:r>
              <a:rPr lang="en-US" altLang="ko-KR" sz="1200" dirty="0" smtClean="0"/>
              <a:t>: </a:t>
            </a:r>
            <a:r>
              <a:rPr lang="en-US" altLang="ko-KR" sz="1200" dirty="0" smtClean="0"/>
              <a:t>1000</a:t>
            </a:r>
            <a:r>
              <a:rPr lang="en-US" altLang="ko-KR" sz="1200" dirty="0" smtClean="0"/>
              <a:t>W</a:t>
            </a:r>
            <a:endParaRPr lang="en-US" altLang="ko-KR" sz="1200" dirty="0" smtClean="0"/>
          </a:p>
          <a:p>
            <a:endParaRPr lang="en-US" altLang="ko-KR" sz="1200" dirty="0"/>
          </a:p>
          <a:p>
            <a:r>
              <a:rPr lang="en-US" altLang="ko-KR" sz="1200" dirty="0"/>
              <a:t>· BRIDGED </a:t>
            </a:r>
            <a:r>
              <a:rPr lang="en-US" altLang="ko-KR" sz="1200" dirty="0" smtClean="0"/>
              <a:t>2</a:t>
            </a:r>
            <a:r>
              <a:rPr lang="el-GR" altLang="ko-KR" sz="1200" dirty="0" smtClean="0"/>
              <a:t>Ω</a:t>
            </a:r>
            <a:r>
              <a:rPr lang="en-US" altLang="ko-KR" sz="1200" dirty="0" smtClean="0"/>
              <a:t> </a:t>
            </a:r>
            <a:r>
              <a:rPr lang="en-US" altLang="ko-KR" sz="1200" dirty="0"/>
              <a:t>: </a:t>
            </a:r>
            <a:r>
              <a:rPr lang="en-US" altLang="ko-KR" sz="1200" dirty="0" smtClean="0"/>
              <a:t>1700W</a:t>
            </a:r>
            <a:endParaRPr lang="en-US" altLang="ko-KR" sz="1200" dirty="0" smtClean="0"/>
          </a:p>
          <a:p>
            <a:endParaRPr lang="en-US" altLang="ko-KR" sz="1200" dirty="0"/>
          </a:p>
          <a:p>
            <a:r>
              <a:rPr lang="en-US" altLang="ko-KR" sz="1200" dirty="0" smtClean="0"/>
              <a:t>· Damping Factor : </a:t>
            </a:r>
            <a:r>
              <a:rPr lang="ko-KR" altLang="en-US" sz="1200" dirty="0" smtClean="0"/>
              <a:t>≥</a:t>
            </a:r>
            <a:r>
              <a:rPr lang="en-US" altLang="ko-KR" sz="1200" smtClean="0"/>
              <a:t>450</a:t>
            </a:r>
            <a:endParaRPr lang="en-US" altLang="ko-KR" sz="1200" dirty="0" smtClean="0"/>
          </a:p>
          <a:p>
            <a:endParaRPr lang="en-US" altLang="ko-KR" sz="1200" dirty="0"/>
          </a:p>
          <a:p>
            <a:r>
              <a:rPr lang="en-US" altLang="ko-KR" sz="1200" dirty="0" smtClean="0"/>
              <a:t>· Frequency Response (±0.3dB) : 20Hz~20kHz</a:t>
            </a:r>
          </a:p>
          <a:p>
            <a:endParaRPr lang="en-US" altLang="ko-KR" sz="1200" dirty="0" smtClean="0"/>
          </a:p>
          <a:p>
            <a:r>
              <a:rPr lang="en-US" altLang="ko-KR" sz="1200" dirty="0"/>
              <a:t>· Frequency Response </a:t>
            </a:r>
            <a:r>
              <a:rPr lang="en-US" altLang="ko-KR" sz="1200" dirty="0" smtClean="0"/>
              <a:t>(-3.0dB</a:t>
            </a:r>
            <a:r>
              <a:rPr lang="en-US" altLang="ko-KR" sz="1200" dirty="0"/>
              <a:t>) </a:t>
            </a:r>
            <a:r>
              <a:rPr lang="en-US" altLang="ko-KR" sz="1200" dirty="0" smtClean="0"/>
              <a:t>: 5Hz~70kHz</a:t>
            </a:r>
          </a:p>
          <a:p>
            <a:endParaRPr lang="en-US" altLang="ko-KR" sz="1200" dirty="0"/>
          </a:p>
          <a:p>
            <a:r>
              <a:rPr lang="en-US" altLang="ko-KR" sz="1200" dirty="0" smtClean="0"/>
              <a:t>· T.H.D (@ 1/3 Power) : </a:t>
            </a:r>
            <a:r>
              <a:rPr lang="ko-KR" altLang="en-US" sz="1200" dirty="0" smtClean="0"/>
              <a:t>≤</a:t>
            </a:r>
            <a:r>
              <a:rPr lang="en-US" altLang="ko-KR" sz="1200" dirty="0" smtClean="0"/>
              <a:t>0.05%</a:t>
            </a:r>
            <a:endParaRPr lang="en-US" altLang="ko-KR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8891953" y="6245239"/>
            <a:ext cx="861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I</a:t>
            </a:r>
            <a:r>
              <a:rPr lang="en-US" altLang="ko-KR" sz="2800" i="1" kern="1000" spc="100" dirty="0" err="1" smtClean="0">
                <a:solidFill>
                  <a:srgbClr val="E60012"/>
                </a:solidFill>
                <a:latin typeface="Franklin Gothic Heavy" panose="020B0903020102020204" pitchFamily="34" charset="0"/>
              </a:rPr>
              <a:t>m</a:t>
            </a:r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P</a:t>
            </a:r>
            <a:endParaRPr lang="ko-KR" altLang="en-US" sz="2800" i="1" kern="1000" spc="100" dirty="0">
              <a:latin typeface="Franklin Gothic Heavy" panose="020B0903020102020204" pitchFamily="34" charset="0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57" t="53668" r="457" b="11888"/>
          <a:stretch/>
        </p:blipFill>
        <p:spPr>
          <a:xfrm>
            <a:off x="973319" y="2007773"/>
            <a:ext cx="3124385" cy="775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62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1243</TotalTime>
  <Words>149</Words>
  <Application>Microsoft Office PowerPoint</Application>
  <PresentationFormat>A4 용지(210x297mm)</PresentationFormat>
  <Paragraphs>34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맑은 고딕</vt:lpstr>
      <vt:lpstr>Arial</vt:lpstr>
      <vt:lpstr>Calibri</vt:lpstr>
      <vt:lpstr>Calibri Light</vt:lpstr>
      <vt:lpstr>Franklin Gothic Heavy</vt:lpstr>
      <vt:lpstr>Office 테마</vt:lpstr>
      <vt:lpstr>PowerPoint 프레젠테이션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IMP-037</dc:creator>
  <cp:lastModifiedBy>IMP-037</cp:lastModifiedBy>
  <cp:revision>42</cp:revision>
  <cp:lastPrinted>2020-04-08T03:17:49Z</cp:lastPrinted>
  <dcterms:created xsi:type="dcterms:W3CDTF">2020-04-07T06:54:52Z</dcterms:created>
  <dcterms:modified xsi:type="dcterms:W3CDTF">2020-05-27T08:04:38Z</dcterms:modified>
</cp:coreProperties>
</file>