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8” High Performance Coaxial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Baltic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</a:t>
            </a:r>
            <a:r>
              <a:rPr lang="en-US" altLang="ko-KR" sz="1050" dirty="0" smtClean="0"/>
              <a:t>Enclosure (18T)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812352" y="795153"/>
            <a:ext cx="595035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KM1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1323253"/>
            <a:ext cx="4394622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:94dB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77Hz~20kHz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124dB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AES Power / Program Power / Peak Power : 300W / 600W / 1200W</a:t>
            </a:r>
          </a:p>
          <a:p>
            <a:r>
              <a:rPr lang="en-US" altLang="ko-KR" sz="1050" dirty="0" smtClean="0"/>
              <a:t>  </a:t>
            </a:r>
          </a:p>
          <a:p>
            <a:r>
              <a:rPr lang="en-US" altLang="ko-KR" sz="1050" dirty="0" smtClean="0"/>
              <a:t>· Dispersion Angle(Horn) : </a:t>
            </a:r>
            <a:r>
              <a:rPr lang="en-US" altLang="ko-KR" sz="1050" dirty="0"/>
              <a:t>(</a:t>
            </a:r>
            <a:r>
              <a:rPr lang="en-US" altLang="ko-KR" sz="1050" dirty="0" err="1"/>
              <a:t>HxV</a:t>
            </a:r>
            <a:r>
              <a:rPr lang="en-US" altLang="ko-KR" sz="1050" dirty="0"/>
              <a:t>) : 255˚x283˚(1kHz) / 88˚x74˚(4kHz</a:t>
            </a:r>
            <a:r>
              <a:rPr lang="en-US" altLang="ko-KR" sz="1050" dirty="0" smtClean="0"/>
              <a:t>)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Weight </a:t>
            </a:r>
            <a:r>
              <a:rPr lang="en-US" altLang="ko-KR" sz="1050" dirty="0" smtClean="0"/>
              <a:t>: 15.30 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463x316x438mm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 [Parallel] Passive(1+,1-</a:t>
            </a:r>
            <a:r>
              <a:rPr lang="en-US" altLang="ko-KR" sz="1050" dirty="0" smtClean="0"/>
              <a:t>)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5" t="29601" r="18160" b="19824"/>
          <a:stretch/>
        </p:blipFill>
        <p:spPr>
          <a:xfrm>
            <a:off x="1443103" y="1570035"/>
            <a:ext cx="2443356" cy="158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1363</TotalTime>
  <Words>154</Words>
  <Application>Microsoft Office PowerPoint</Application>
  <PresentationFormat>A4 용지(210x297mm)</PresentationFormat>
  <Paragraphs>38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64</cp:revision>
  <cp:lastPrinted>2020-04-08T03:17:49Z</cp:lastPrinted>
  <dcterms:created xsi:type="dcterms:W3CDTF">2020-04-07T06:54:52Z</dcterms:created>
  <dcterms:modified xsi:type="dcterms:W3CDTF">2020-09-07T23:54:19Z</dcterms:modified>
</cp:coreProperties>
</file>