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2373" y="3229248"/>
            <a:ext cx="461831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High Quality CLASS-D Professional Amplifier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4CH </a:t>
            </a:r>
            <a:r>
              <a:rPr lang="en-US" altLang="ko-KR" sz="1200" dirty="0" err="1"/>
              <a:t>Dnate</a:t>
            </a:r>
            <a:r>
              <a:rPr lang="en-US" altLang="ko-KR" sz="1200" dirty="0" smtClean="0"/>
              <a:t>™ Digital Audio Input</a:t>
            </a:r>
            <a:endParaRPr lang="en-US" altLang="ko-KR" sz="1200" dirty="0"/>
          </a:p>
          <a:p>
            <a:r>
              <a:rPr lang="en-US" altLang="ko-KR" sz="1200" dirty="0" smtClean="0"/>
              <a:t>· Built-in DSP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 err="1" smtClean="0"/>
              <a:t>Easy</a:t>
            </a:r>
            <a:r>
              <a:rPr lang="en-US" altLang="ko-KR" sz="1200" dirty="0" err="1"/>
              <a:t>Control</a:t>
            </a:r>
            <a:r>
              <a:rPr lang="en-US" altLang="ko-KR" sz="1200" dirty="0"/>
              <a:t> of Equipment Through Front Panel With OLED and PC </a:t>
            </a:r>
            <a:r>
              <a:rPr lang="en-US" altLang="ko-KR" sz="1200" dirty="0" smtClean="0"/>
              <a:t>GUI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Easy </a:t>
            </a:r>
            <a:r>
              <a:rPr lang="en-US" altLang="ko-KR" sz="1200" dirty="0" smtClean="0"/>
              <a:t>One-Touch </a:t>
            </a:r>
            <a:r>
              <a:rPr lang="en-US" altLang="ko-KR" sz="1200" dirty="0"/>
              <a:t>Front Dust Filter </a:t>
            </a:r>
            <a:r>
              <a:rPr lang="en-US" altLang="ko-KR" sz="1200" dirty="0" smtClean="0"/>
              <a:t>Cleaning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Simultaneous Control of Multiple Amplifiers Via PC GUI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Up to 340 </a:t>
            </a:r>
            <a:r>
              <a:rPr lang="en-US" altLang="ko-KR" sz="1200" dirty="0" err="1"/>
              <a:t>ms</a:t>
            </a:r>
            <a:r>
              <a:rPr lang="en-US" altLang="ko-KR" sz="1200" dirty="0"/>
              <a:t> Delay Time Adjustable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Frequency Band Adjustment Using HPF and LPF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Unlimited Preset Creation For Environment-Optimization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3129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>
                <a:solidFill>
                  <a:srgbClr val="002060"/>
                </a:solidFill>
              </a:rPr>
              <a:t>2</a:t>
            </a:r>
            <a:r>
              <a:rPr lang="en-US" altLang="ko-KR" sz="1662" b="1" smtClean="0">
                <a:solidFill>
                  <a:srgbClr val="002060"/>
                </a:solidFill>
              </a:rPr>
              <a:t>004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858272"/>
            <a:ext cx="439462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l-GR" altLang="ko-KR" sz="1050" dirty="0" smtClean="0"/>
              <a:t>8Ω </a:t>
            </a:r>
            <a:r>
              <a:rPr lang="el-GR" altLang="ko-KR" sz="1050" dirty="0"/>
              <a:t>/ 4Ω / 2Ω </a:t>
            </a:r>
            <a:r>
              <a:rPr lang="en-US" altLang="ko-KR" sz="1050" dirty="0"/>
              <a:t>STEREO MODE (-20ms Burst</a:t>
            </a:r>
            <a:r>
              <a:rPr lang="en-US" altLang="ko-KR" sz="1050" dirty="0" smtClean="0"/>
              <a:t>) : </a:t>
            </a:r>
            <a:r>
              <a:rPr lang="en-US" altLang="ko-KR" sz="1050" dirty="0" smtClean="0"/>
              <a:t>30</a:t>
            </a:r>
            <a:r>
              <a:rPr lang="en-US" altLang="ko-KR" sz="1050" dirty="0" smtClean="0"/>
              <a:t>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500W </a:t>
            </a:r>
            <a:r>
              <a:rPr lang="en-US" altLang="ko-KR" sz="1050" dirty="0" smtClean="0"/>
              <a:t>/ </a:t>
            </a:r>
            <a:r>
              <a:rPr lang="en-US" altLang="ko-KR" sz="1050" dirty="0"/>
              <a:t>8</a:t>
            </a:r>
            <a:r>
              <a:rPr lang="en-US" altLang="ko-KR" sz="1050" dirty="0" smtClean="0"/>
              <a:t>00W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· Input Sensitivity : </a:t>
            </a:r>
            <a:r>
              <a:rPr lang="en-US" altLang="ko-KR" sz="1050" dirty="0" smtClean="0"/>
              <a:t>+</a:t>
            </a:r>
            <a:r>
              <a:rPr lang="en-US" altLang="ko-KR" sz="1050" dirty="0"/>
              <a:t>4</a:t>
            </a:r>
            <a:r>
              <a:rPr lang="en-US" altLang="ko-KR" sz="1050" dirty="0" smtClean="0"/>
              <a:t>dBu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· S/N : </a:t>
            </a:r>
            <a:r>
              <a:rPr lang="ko-KR" altLang="en-US" sz="1050" dirty="0" smtClean="0"/>
              <a:t>≤</a:t>
            </a:r>
            <a:r>
              <a:rPr lang="en-US" altLang="ko-KR" sz="1050" dirty="0" smtClean="0"/>
              <a:t>92dB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Frequency Response (1W, ±1dB / 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20Hz~20kHz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A/D, D/A : 24bit Conversion (Sampling Rate : </a:t>
            </a:r>
            <a:r>
              <a:rPr lang="en-US" altLang="ko-KR" sz="1050" dirty="0" smtClean="0"/>
              <a:t>48kHz)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 / 4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 Bridged Mono Mode (-20ms Burst) : </a:t>
            </a:r>
            <a:r>
              <a:rPr lang="en-US" altLang="ko-KR" sz="1050" dirty="0" smtClean="0"/>
              <a:t>10</a:t>
            </a:r>
            <a:r>
              <a:rPr lang="en-US" altLang="ko-KR" sz="1050" dirty="0" smtClean="0"/>
              <a:t>00W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16000W(800W)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Gain (SREREO &amp; MONO / BRIDGE) : 32dB / 38dB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THD (1/3W Rated Power) :  </a:t>
            </a:r>
            <a:r>
              <a:rPr lang="ko-KR" altLang="en-US" sz="1050" dirty="0" smtClean="0"/>
              <a:t>≥</a:t>
            </a:r>
            <a:r>
              <a:rPr lang="en-US" altLang="ko-KR" sz="1050" dirty="0" smtClean="0"/>
              <a:t>0.5%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DSP Specification(8.24 Format) : 32bit Fixed Point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DSP Function : Input Gain, Parametric EQ, GPF, LPF, Limiter, Delay</a:t>
            </a:r>
          </a:p>
          <a:p>
            <a:endParaRPr lang="en-US" altLang="ko-KR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6" t="50504" b="11718"/>
          <a:stretch/>
        </p:blipFill>
        <p:spPr>
          <a:xfrm>
            <a:off x="1106312" y="1731823"/>
            <a:ext cx="3018728" cy="81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1232</TotalTime>
  <Words>220</Words>
  <Application>Microsoft Office PowerPoint</Application>
  <PresentationFormat>A4 용지(210x297mm)</PresentationFormat>
  <Paragraphs>38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37</cp:revision>
  <cp:lastPrinted>2020-04-08T03:17:49Z</cp:lastPrinted>
  <dcterms:created xsi:type="dcterms:W3CDTF">2020-04-07T06:54:52Z</dcterms:created>
  <dcterms:modified xsi:type="dcterms:W3CDTF">2020-05-14T08:11:56Z</dcterms:modified>
</cp:coreProperties>
</file>