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 smtClean="0"/>
              <a:t>· Over Full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15”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Transducer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High density 12T MDF Enclosure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74196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.15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23344" y="1110373"/>
            <a:ext cx="2721154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97dB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52Hz~20kHz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128.4dB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Power(8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350W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90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 smtClean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25.48kg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 439x724x416mm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14xM10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4</a:t>
            </a:r>
            <a:r>
              <a:rPr lang="en-US" altLang="ko-KR" sz="1050" dirty="0" smtClean="0"/>
              <a:t>x bottom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Rear,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4" t="13176" r="20547" b="9333"/>
          <a:stretch/>
        </p:blipFill>
        <p:spPr>
          <a:xfrm>
            <a:off x="2443197" y="1310962"/>
            <a:ext cx="1231140" cy="17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1313</TotalTime>
  <Words>170</Words>
  <Application>Microsoft Office PowerPoint</Application>
  <PresentationFormat>A4 용지(210x297mm)</PresentationFormat>
  <Paragraphs>46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40</cp:revision>
  <cp:lastPrinted>2020-04-08T03:17:49Z</cp:lastPrinted>
  <dcterms:created xsi:type="dcterms:W3CDTF">2020-04-07T06:54:52Z</dcterms:created>
  <dcterms:modified xsi:type="dcterms:W3CDTF">2020-05-13T04:15:29Z</dcterms:modified>
</cp:coreProperties>
</file>