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8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3608494"/>
            <a:ext cx="350487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sz="1050" dirty="0"/>
          </a:p>
          <a:p>
            <a:r>
              <a:rPr lang="en-US" altLang="ko-KR" sz="1050" dirty="0" smtClean="0"/>
              <a:t>· 12” High Performance Coaxial Driver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Premium Birch </a:t>
            </a:r>
            <a:r>
              <a:rPr lang="en-US" altLang="ko-KR" sz="1050" dirty="0" err="1" smtClean="0"/>
              <a:t>PlyWood</a:t>
            </a:r>
            <a:r>
              <a:rPr lang="en-US" altLang="ko-KR" sz="1050" dirty="0" smtClean="0"/>
              <a:t> Enclosure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Dedicated Passive Network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Provide DSP Data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702436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62" b="1" dirty="0" smtClean="0">
                <a:solidFill>
                  <a:srgbClr val="002060"/>
                </a:solidFill>
              </a:rPr>
              <a:t>KM12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199531" y="925926"/>
            <a:ext cx="439462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 Passive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:99dB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45Hz~18kHz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130dB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AES Power / Program Power / Peak Power : 3</a:t>
            </a:r>
            <a:r>
              <a:rPr lang="en-US" altLang="ko-KR" sz="1050" dirty="0"/>
              <a:t>5</a:t>
            </a:r>
            <a:r>
              <a:rPr lang="en-US" altLang="ko-KR" sz="1050" dirty="0" smtClean="0"/>
              <a:t>0W / 700W / 1400W</a:t>
            </a:r>
          </a:p>
          <a:p>
            <a:r>
              <a:rPr lang="en-US" altLang="ko-KR" sz="1050" dirty="0" smtClean="0"/>
              <a:t>  </a:t>
            </a:r>
          </a:p>
          <a:p>
            <a:r>
              <a:rPr lang="en-US" altLang="ko-KR" sz="1050" dirty="0" smtClean="0"/>
              <a:t>· Dispersion Angle(Horn) : 60</a:t>
            </a:r>
            <a:r>
              <a:rPr lang="ko-KR" altLang="en-US" sz="1050" dirty="0" smtClean="0"/>
              <a:t>˚ </a:t>
            </a:r>
            <a:r>
              <a:rPr lang="en-US" altLang="ko-KR" sz="1050" dirty="0" smtClean="0"/>
              <a:t>x 40</a:t>
            </a:r>
            <a:r>
              <a:rPr lang="ko-KR" altLang="en-US" sz="1050" dirty="0"/>
              <a:t> ˚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Normal Impedance : 8Ω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Net Weight : 22.86 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510x377x543mm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Rigging </a:t>
            </a:r>
            <a:r>
              <a:rPr lang="en-US" altLang="ko-KR" sz="1050" dirty="0"/>
              <a:t>Point  :  </a:t>
            </a:r>
            <a:r>
              <a:rPr lang="en-US" altLang="ko-KR" sz="1050" dirty="0" smtClean="0"/>
              <a:t>12xM10 </a:t>
            </a:r>
            <a:r>
              <a:rPr lang="en-US" altLang="ko-KR" sz="1050" dirty="0"/>
              <a:t>inserts </a:t>
            </a:r>
            <a:endParaRPr lang="en-US" altLang="ko-KR" sz="1050" dirty="0" smtClean="0"/>
          </a:p>
          <a:p>
            <a:r>
              <a:rPr lang="en-US" altLang="ko-KR" sz="1050" dirty="0" smtClean="0"/>
              <a:t>  (4x bottom, 2x Rear, </a:t>
            </a:r>
            <a:r>
              <a:rPr lang="en-US" altLang="ko-KR" sz="1050" dirty="0"/>
              <a:t>3</a:t>
            </a:r>
            <a:r>
              <a:rPr lang="en-US" altLang="ko-KR" sz="1050" dirty="0" smtClean="0"/>
              <a:t>x left</a:t>
            </a:r>
            <a:r>
              <a:rPr lang="en-US" altLang="ko-KR" sz="1050" dirty="0"/>
              <a:t>, </a:t>
            </a:r>
            <a:r>
              <a:rPr lang="en-US" altLang="ko-KR" sz="1050" dirty="0" smtClean="0"/>
              <a:t>3x right)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2 X SPEAKON(1+,1-) [</a:t>
            </a:r>
            <a:r>
              <a:rPr lang="en-US" altLang="ko-KR" sz="1050"/>
              <a:t>Parallel</a:t>
            </a:r>
            <a:r>
              <a:rPr lang="en-US" altLang="ko-KR" sz="1050" smtClean="0"/>
              <a:t>]</a:t>
            </a:r>
          </a:p>
          <a:p>
            <a:endParaRPr lang="en-US" altLang="ko-KR" sz="1050" dirty="0"/>
          </a:p>
          <a:p>
            <a:r>
              <a:rPr lang="en-US" altLang="ko-KR" sz="1050" dirty="0" smtClean="0"/>
              <a:t>· Painting  :  </a:t>
            </a:r>
            <a:r>
              <a:rPr lang="en-US" altLang="ko-KR" sz="1050" dirty="0" err="1" smtClean="0"/>
              <a:t>Polyurea</a:t>
            </a:r>
            <a:r>
              <a:rPr lang="en-US" altLang="ko-KR" sz="1050" dirty="0" smtClean="0"/>
              <a:t> 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7" t="25079" r="21764" b="23809"/>
          <a:stretch/>
        </p:blipFill>
        <p:spPr>
          <a:xfrm>
            <a:off x="1472079" y="1361929"/>
            <a:ext cx="2364268" cy="1703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1354</TotalTime>
  <Words>156</Words>
  <Application>Microsoft Office PowerPoint</Application>
  <PresentationFormat>A4 용지(210x297mm)</PresentationFormat>
  <Paragraphs>41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63</cp:revision>
  <cp:lastPrinted>2020-04-08T03:17:49Z</cp:lastPrinted>
  <dcterms:created xsi:type="dcterms:W3CDTF">2020-04-07T06:54:52Z</dcterms:created>
  <dcterms:modified xsi:type="dcterms:W3CDTF">2020-05-14T04:48:52Z</dcterms:modified>
</cp:coreProperties>
</file>