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8" y="4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2812" y="2990810"/>
            <a:ext cx="350487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sz="1050" dirty="0"/>
          </a:p>
          <a:p>
            <a:r>
              <a:rPr lang="en-US" altLang="ko-KR" sz="1050" dirty="0" smtClean="0"/>
              <a:t>· Over Size Full-Range Speaker</a:t>
            </a:r>
            <a:endParaRPr lang="en-US" altLang="ko-KR" sz="1050" dirty="0"/>
          </a:p>
          <a:p>
            <a:endParaRPr lang="en-US" altLang="ko-KR" sz="1100" dirty="0" smtClean="0"/>
          </a:p>
          <a:p>
            <a:r>
              <a:rPr lang="en-US" altLang="ko-KR" sz="1050" dirty="0" smtClean="0"/>
              <a:t>· 15” High Performance Low Frequency </a:t>
            </a:r>
            <a:r>
              <a:rPr lang="en-US" altLang="ko-KR" sz="1050" dirty="0"/>
              <a:t>Neodymium </a:t>
            </a:r>
            <a:r>
              <a:rPr lang="en-US" altLang="ko-KR" sz="1050" dirty="0" smtClean="0"/>
              <a:t>Driver </a:t>
            </a:r>
            <a:endParaRPr lang="en-US" altLang="ko-KR" sz="1050" dirty="0"/>
          </a:p>
          <a:p>
            <a:endParaRPr lang="en-US" altLang="ko-KR" sz="1100" dirty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1.4” </a:t>
            </a:r>
            <a:r>
              <a:rPr lang="en-US" altLang="ko-KR" sz="1050" dirty="0"/>
              <a:t>High Frequency Compression   Driver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Premium Birch </a:t>
            </a:r>
            <a:r>
              <a:rPr lang="en-US" altLang="ko-KR" sz="1050" dirty="0" err="1" smtClean="0"/>
              <a:t>PlyWood</a:t>
            </a:r>
            <a:r>
              <a:rPr lang="en-US" altLang="ko-KR" sz="1050" dirty="0" smtClean="0"/>
              <a:t> 15T Enclosure</a:t>
            </a:r>
            <a:endParaRPr lang="en-US" altLang="ko-KR" sz="1050" dirty="0"/>
          </a:p>
          <a:p>
            <a:endParaRPr lang="en-US" altLang="ko-KR" sz="1050" dirty="0"/>
          </a:p>
          <a:p>
            <a:r>
              <a:rPr lang="en-US" altLang="ko-KR" sz="1050" dirty="0" smtClean="0"/>
              <a:t>· </a:t>
            </a:r>
            <a:r>
              <a:rPr lang="en-US" altLang="ko-KR" sz="1050" dirty="0" err="1" smtClean="0"/>
              <a:t>Bi-amp&amp;Passive</a:t>
            </a:r>
            <a:r>
              <a:rPr lang="en-US" altLang="ko-KR" sz="1050" dirty="0" smtClean="0"/>
              <a:t> Mode Switch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Use with N.S Sub woofer Series</a:t>
            </a:r>
            <a:endParaRPr lang="en-US" altLang="ko-KR" sz="1050" dirty="0"/>
          </a:p>
          <a:p>
            <a:endParaRPr lang="en-US" altLang="ko-KR" sz="1050" dirty="0"/>
          </a:p>
          <a:p>
            <a:r>
              <a:rPr lang="en-US" altLang="ko-KR" sz="1050" dirty="0"/>
              <a:t>· Provide DSP </a:t>
            </a:r>
            <a:r>
              <a:rPr lang="en-US" altLang="ko-KR" sz="1050" dirty="0" smtClean="0"/>
              <a:t>Data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598241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62" b="1" dirty="0" smtClean="0">
                <a:solidFill>
                  <a:srgbClr val="002060"/>
                </a:solidFill>
              </a:rPr>
              <a:t>N.12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358977" y="882540"/>
            <a:ext cx="4394622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SPECIFICATIONS</a:t>
            </a:r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Type : Bi-amp &amp; Passive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Sensitivity(1W/1m) : LF : 98dB / HF : 112dB / Passive : 99dB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Frequency Range(-10dB) : 35Hz~18kHz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Max SPL(Peak) : LF : 132dB / HF : 136dB / Passive : 134dB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Bi-amp / AES Power / Program Power / Peak Power : </a:t>
            </a:r>
          </a:p>
          <a:p>
            <a:r>
              <a:rPr lang="en-US" altLang="ko-KR" sz="1050" dirty="0"/>
              <a:t> </a:t>
            </a:r>
            <a:r>
              <a:rPr lang="en-US" altLang="ko-KR" sz="1050" dirty="0" smtClean="0"/>
              <a:t> LF : 700W / HF : 70W / Passive : 700W / 1400W / 2800W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Dispersion Angle(Horn) : </a:t>
            </a:r>
            <a:r>
              <a:rPr lang="en-US" altLang="ko-KR" sz="1050" dirty="0"/>
              <a:t>8</a:t>
            </a:r>
            <a:r>
              <a:rPr lang="en-US" altLang="ko-KR" sz="1050" dirty="0" smtClean="0"/>
              <a:t>0° </a:t>
            </a:r>
            <a:r>
              <a:rPr lang="en-US" altLang="ko-KR" sz="1050" dirty="0"/>
              <a:t>x 5</a:t>
            </a:r>
            <a:r>
              <a:rPr lang="en-US" altLang="ko-KR" sz="1050" dirty="0" smtClean="0"/>
              <a:t>0°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Normal Impedance : 8Ω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Net Weight : 28.05 kg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Dimensions(</a:t>
            </a:r>
            <a:r>
              <a:rPr lang="en-US" altLang="ko-KR" sz="1050" dirty="0" err="1" smtClean="0"/>
              <a:t>WxHxDmm</a:t>
            </a:r>
            <a:r>
              <a:rPr lang="en-US" altLang="ko-KR" sz="1050" dirty="0"/>
              <a:t>)  </a:t>
            </a:r>
            <a:r>
              <a:rPr lang="en-US" altLang="ko-KR" sz="1050" dirty="0" smtClean="0"/>
              <a:t>: 443x711x452mm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Rigging </a:t>
            </a:r>
            <a:r>
              <a:rPr lang="en-US" altLang="ko-KR" sz="1050" dirty="0"/>
              <a:t>Point  :  </a:t>
            </a:r>
            <a:r>
              <a:rPr lang="en-US" altLang="ko-KR" sz="1050" dirty="0" smtClean="0"/>
              <a:t>14xM10 </a:t>
            </a:r>
            <a:r>
              <a:rPr lang="en-US" altLang="ko-KR" sz="1050" dirty="0"/>
              <a:t>inserts </a:t>
            </a:r>
            <a:endParaRPr lang="en-US" altLang="ko-KR" sz="1050" dirty="0" smtClean="0"/>
          </a:p>
          <a:p>
            <a:r>
              <a:rPr lang="en-US" altLang="ko-KR" sz="1050" dirty="0" smtClean="0"/>
              <a:t>  (4x top</a:t>
            </a:r>
            <a:r>
              <a:rPr lang="en-US" altLang="ko-KR" sz="1050" dirty="0"/>
              <a:t>, 4</a:t>
            </a:r>
            <a:r>
              <a:rPr lang="en-US" altLang="ko-KR" sz="1050" dirty="0" smtClean="0"/>
              <a:t>x bottom, 2x Rear, 2x left</a:t>
            </a:r>
            <a:r>
              <a:rPr lang="en-US" altLang="ko-KR" sz="1050" dirty="0"/>
              <a:t>, 2</a:t>
            </a:r>
            <a:r>
              <a:rPr lang="en-US" altLang="ko-KR" sz="1050" dirty="0" smtClean="0"/>
              <a:t>x right)</a:t>
            </a:r>
          </a:p>
          <a:p>
            <a:r>
              <a:rPr lang="en-US" altLang="ko-KR" sz="1050" smtClean="0"/>
              <a:t>  </a:t>
            </a:r>
            <a:r>
              <a:rPr lang="en-US" altLang="ko-KR" sz="1050"/>
              <a:t>D</a:t>
            </a:r>
            <a:r>
              <a:rPr lang="en-US" altLang="ko-KR" sz="1050" smtClean="0"/>
              <a:t>ual</a:t>
            </a:r>
            <a:r>
              <a:rPr lang="en-US" altLang="ko-KR" sz="1050" smtClean="0"/>
              <a:t> </a:t>
            </a:r>
            <a:r>
              <a:rPr lang="en-US" altLang="ko-KR" sz="1050" dirty="0" smtClean="0"/>
              <a:t>Hole Cup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Connection  </a:t>
            </a:r>
            <a:r>
              <a:rPr lang="en-US" altLang="ko-KR" sz="1050" dirty="0"/>
              <a:t>:  2 X SPEAKON(1+,1-) [Parallel</a:t>
            </a:r>
            <a:r>
              <a:rPr lang="en-US" altLang="ko-KR" sz="1050" dirty="0" smtClean="0"/>
              <a:t>]</a:t>
            </a:r>
          </a:p>
          <a:p>
            <a:endParaRPr lang="en-US" altLang="ko-KR" sz="1050" dirty="0"/>
          </a:p>
          <a:p>
            <a:r>
              <a:rPr lang="en-US" altLang="ko-KR" sz="1050" dirty="0" smtClean="0"/>
              <a:t>· Painting  :  </a:t>
            </a:r>
            <a:r>
              <a:rPr lang="en-US" altLang="ko-KR" sz="1050" dirty="0" err="1" smtClean="0"/>
              <a:t>Polyurea</a:t>
            </a:r>
            <a:r>
              <a:rPr lang="en-US" altLang="ko-KR" sz="1050" dirty="0" smtClean="0"/>
              <a:t> Coating</a:t>
            </a:r>
            <a:endParaRPr lang="ko-KR" alt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90" t="13564" r="22678" b="9464"/>
          <a:stretch/>
        </p:blipFill>
        <p:spPr>
          <a:xfrm>
            <a:off x="2394114" y="957265"/>
            <a:ext cx="1329305" cy="2033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1325</TotalTime>
  <Words>219</Words>
  <Application>Microsoft Office PowerPoint</Application>
  <PresentationFormat>A4 용지(210x297mm)</PresentationFormat>
  <Paragraphs>49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51</cp:revision>
  <cp:lastPrinted>2020-04-08T03:17:49Z</cp:lastPrinted>
  <dcterms:created xsi:type="dcterms:W3CDTF">2020-04-07T06:54:52Z</dcterms:created>
  <dcterms:modified xsi:type="dcterms:W3CDTF">2020-05-13T09:09:41Z</dcterms:modified>
</cp:coreProperties>
</file>